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3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7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1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29B2-7AC8-4822-BFDF-88A2836E1A01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06DF-155C-4878-84B2-D893F02B50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9723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61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30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12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0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1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89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53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03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" y="0"/>
            <a:ext cx="6853190" cy="9147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92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2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6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Royle</dc:creator>
  <cp:lastModifiedBy>Dabbs, Amy</cp:lastModifiedBy>
  <cp:revision>3</cp:revision>
  <dcterms:created xsi:type="dcterms:W3CDTF">2014-12-03T12:03:38Z</dcterms:created>
  <dcterms:modified xsi:type="dcterms:W3CDTF">2020-07-21T12:58:33Z</dcterms:modified>
</cp:coreProperties>
</file>